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3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601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249400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Tracking Automation Effectiveness in DevOps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23588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This project aims to analyze and measure how automation improves efficiency, reliability, and scalability in DevOps workflows.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2EEC4B-627F-1937-5C69-C3CD983484D8}"/>
              </a:ext>
            </a:extLst>
          </p:cNvPr>
          <p:cNvSpPr/>
          <p:nvPr/>
        </p:nvSpPr>
        <p:spPr>
          <a:xfrm>
            <a:off x="12820650" y="7791450"/>
            <a:ext cx="1714500" cy="3619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4C6385-CA03-F06C-AF5B-D49AA4EF2619}"/>
              </a:ext>
            </a:extLst>
          </p:cNvPr>
          <p:cNvSpPr txBox="1"/>
          <p:nvPr/>
        </p:nvSpPr>
        <p:spPr>
          <a:xfrm>
            <a:off x="864037" y="5724525"/>
            <a:ext cx="47053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  <a:p>
            <a:r>
              <a:rPr lang="en-IN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Gowri S K</a:t>
            </a:r>
          </a:p>
          <a:p>
            <a:r>
              <a:rPr lang="en-IN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Nandan Kumar</a:t>
            </a:r>
          </a:p>
          <a:p>
            <a:r>
              <a:rPr lang="en-IN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Mohan D T</a:t>
            </a:r>
          </a:p>
          <a:p>
            <a:r>
              <a:rPr lang="en-IN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Nithin N M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5190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Next Steps &amp; Future Enhancements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4037" y="2693789"/>
            <a:ext cx="185142" cy="1281113"/>
          </a:xfrm>
          <a:prstGeom prst="roundRect">
            <a:avLst>
              <a:gd name="adj" fmla="val 20002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9463" y="269378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Expand Monitoring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19463" y="3184803"/>
            <a:ext cx="686050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Integrate additional metrics for deeper insights and proactive problem-solving.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234321" y="4221718"/>
            <a:ext cx="185142" cy="1281113"/>
          </a:xfrm>
          <a:prstGeom prst="roundRect">
            <a:avLst>
              <a:gd name="adj" fmla="val 20002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89748" y="4221718"/>
            <a:ext cx="279546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AI-Driven Automation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789748" y="4712732"/>
            <a:ext cx="649021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Explore AI capabilities for intelligent automation and predictive analytics.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604605" y="5749647"/>
            <a:ext cx="185142" cy="1281113"/>
          </a:xfrm>
          <a:prstGeom prst="roundRect">
            <a:avLst>
              <a:gd name="adj" fmla="val 200026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60032" y="574964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DevOps Culture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160032" y="6240661"/>
            <a:ext cx="611993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Foster a culture of continuous improvement and collaborative innovation.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24407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The Promise of DevOps Automation: Efficiency, Reliability, Scale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9131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Efficiency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5028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Automate repetitive tasks, freeing up valuable time for innovation and problem-solving.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9131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Reliability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5028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Reduce human error and ensure consistent results through automated processes.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9131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Scalability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5028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Effortlessly handle increased workloads and demands with automated infrastructure and workflows.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D39EFB-F9CF-56F6-7300-F8DC23F0212E}"/>
              </a:ext>
            </a:extLst>
          </p:cNvPr>
          <p:cNvSpPr/>
          <p:nvPr/>
        </p:nvSpPr>
        <p:spPr>
          <a:xfrm>
            <a:off x="12858750" y="7772400"/>
            <a:ext cx="1685925" cy="37147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9512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Project Goals: Defining Success Metrics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30146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56891" y="3127772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1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152680" y="301466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Deployment Frequency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52680" y="384857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Measure the rate of successful deployments to gauge automation's impact on agility.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81868" y="30146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8082" y="3127772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2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984111" y="301466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Lead Time for Changes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84111" y="384857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Track the time from code change to production deployment to assess efficiency.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350437" y="595324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1769" y="6066353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3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152680" y="595324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System Reliability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152680" y="644425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Analyze the frequency and duration of outages to assess automation's impact on stability.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F06133-5E68-BAFF-8C5E-609E0521152E}"/>
              </a:ext>
            </a:extLst>
          </p:cNvPr>
          <p:cNvSpPr/>
          <p:nvPr/>
        </p:nvSpPr>
        <p:spPr>
          <a:xfrm>
            <a:off x="12849225" y="7781925"/>
            <a:ext cx="1657350" cy="3238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353" y="655677"/>
            <a:ext cx="7689294" cy="1154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Automation Technologies Deployed: A Quick Tour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7353" y="2121813"/>
            <a:ext cx="7689294" cy="1207175"/>
          </a:xfrm>
          <a:prstGeom prst="roundRect">
            <a:avLst>
              <a:gd name="adj" fmla="val 2582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7977" y="2352437"/>
            <a:ext cx="2309217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Jenkins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57977" y="2765822"/>
            <a:ext cx="722804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Continuous integration and delivery pipeline automation.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27353" y="3536752"/>
            <a:ext cx="7689294" cy="1207175"/>
          </a:xfrm>
          <a:prstGeom prst="roundRect">
            <a:avLst>
              <a:gd name="adj" fmla="val 2582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57977" y="3767376"/>
            <a:ext cx="2309217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Terraform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57977" y="4180761"/>
            <a:ext cx="722804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Infrastructure as Code (IaC) for automating infrastructure provisioning.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27353" y="4951690"/>
            <a:ext cx="7689294" cy="1207175"/>
          </a:xfrm>
          <a:prstGeom prst="roundRect">
            <a:avLst>
              <a:gd name="adj" fmla="val 25825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57977" y="5182314"/>
            <a:ext cx="2309217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Kubernetes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57977" y="5595699"/>
            <a:ext cx="722804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Container orchestration for managing and scaling containerized applications.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27353" y="6366629"/>
            <a:ext cx="7689294" cy="1207175"/>
          </a:xfrm>
          <a:prstGeom prst="roundRect">
            <a:avLst>
              <a:gd name="adj" fmla="val 25825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57977" y="6597253"/>
            <a:ext cx="2459831" cy="288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Prometheus &amp; Grafana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57977" y="7010638"/>
            <a:ext cx="7228046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Real-time monitoring and visualization for performance and health insights.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83139"/>
            <a:ext cx="1162788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CI/CD Pipeline Performance: Before and After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9860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Before Automation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575756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Manual deployments were time-consuming, error-prone, and lacked consistency.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23929" y="39860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After Automation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23929" y="4575756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Automated pipelines enabled faster, more frequent, and reliable deployments.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5A58EE-B2E8-32A8-270B-1EEE39BF1519}"/>
              </a:ext>
            </a:extLst>
          </p:cNvPr>
          <p:cNvSpPr/>
          <p:nvPr/>
        </p:nvSpPr>
        <p:spPr>
          <a:xfrm>
            <a:off x="12839700" y="7774132"/>
            <a:ext cx="1695450" cy="4000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3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880" y="3598188"/>
            <a:ext cx="12497872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Infrastructure as Code (IaC) Impact on Speed &amp; Stability</a:t>
            </a:r>
            <a:endParaRPr lang="en-US" sz="3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99960" y="4523184"/>
            <a:ext cx="30480" cy="2811185"/>
          </a:xfrm>
          <a:prstGeom prst="roundRect">
            <a:avLst>
              <a:gd name="adj" fmla="val 1064235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345555" y="4994434"/>
            <a:ext cx="756880" cy="30480"/>
          </a:xfrm>
          <a:prstGeom prst="roundRect">
            <a:avLst>
              <a:gd name="adj" fmla="val 1064235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7071955" y="4766429"/>
            <a:ext cx="486489" cy="48648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2811" y="4865489"/>
            <a:ext cx="12477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1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3640336" y="4739402"/>
            <a:ext cx="248554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Manual Infrastructure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56880" y="5169337"/>
            <a:ext cx="5369004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Time-consuming and prone to errors due to manual configuration.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27965" y="6075640"/>
            <a:ext cx="756880" cy="30480"/>
          </a:xfrm>
          <a:prstGeom prst="roundRect">
            <a:avLst>
              <a:gd name="adj" fmla="val 1064235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7071955" y="5847636"/>
            <a:ext cx="486489" cy="486489"/>
          </a:xfrm>
          <a:prstGeom prst="roundRect">
            <a:avLst>
              <a:gd name="adj" fmla="val 6667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4952" y="5946696"/>
            <a:ext cx="160377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2</a:t>
            </a:r>
            <a:endParaRPr lang="en-US" sz="2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504515" y="5820608"/>
            <a:ext cx="2402800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IaC Automation</a:t>
            </a:r>
            <a:endParaRPr lang="en-US" sz="1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504515" y="6250543"/>
            <a:ext cx="5369004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Faster and more reliable deployments with consistent infrastructure configuration.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C70E84-C372-9912-246A-4E84C40CA12D}"/>
              </a:ext>
            </a:extLst>
          </p:cNvPr>
          <p:cNvSpPr/>
          <p:nvPr/>
        </p:nvSpPr>
        <p:spPr>
          <a:xfrm>
            <a:off x="12792075" y="7734300"/>
            <a:ext cx="1762125" cy="4191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30799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Containerization and Orchestration Efficiency Gains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4058483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9225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Containerization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64037" y="5413534"/>
            <a:ext cx="3522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Package and deploy applications with their dependencies in isolated containers.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142" y="4058483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7142" y="49225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Orchestration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57142" y="5413534"/>
            <a:ext cx="3522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Automate container deployment, scaling, and management across a cluster.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26212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Real-time Monitoring: Prometheus &amp; Grafana in Action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553897"/>
            <a:ext cx="1234440" cy="17747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38007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Prometheus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2468761" y="4291727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Collects real-time metrics from applications and infrastructure.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5328642"/>
            <a:ext cx="1234440" cy="17747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557545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Grafana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2468761" y="6066473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Visualizes Prometheus data for real-time performance monitoring and troubleshooting.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65959"/>
            <a:ext cx="861095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Data-Driven Results: KPIs and ROI</a:t>
            </a:r>
            <a:endParaRPr lang="en-US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5045393"/>
            <a:ext cx="405384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16FFBB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20%</a:t>
            </a:r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400175" y="6168509"/>
            <a:ext cx="29814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Deployment Frequency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4037" y="6659523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Increased by 20% due to automated pipelines.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288161" y="5045393"/>
            <a:ext cx="4053959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29DDDA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50%</a:t>
            </a:r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943481" y="616850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Lead Time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288161" y="6659523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Reduced by 50% through IaC and containerization.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712404" y="5045393"/>
            <a:ext cx="405384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37A7E7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99%</a:t>
            </a:r>
            <a:endParaRPr lang="en-US" sz="6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67724" y="616850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Arial" panose="020B0604020202020204" pitchFamily="34" charset="0"/>
                <a:ea typeface="Spline Sans Bold" pitchFamily="34" charset="-122"/>
                <a:cs typeface="Arial" panose="020B0604020202020204" pitchFamily="34" charset="0"/>
              </a:rPr>
              <a:t>Uptime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712404" y="6659523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Arial" panose="020B0604020202020204" pitchFamily="34" charset="0"/>
                <a:ea typeface="Barlow" pitchFamily="34" charset="-122"/>
                <a:cs typeface="Arial" panose="020B0604020202020204" pitchFamily="34" charset="0"/>
              </a:rPr>
              <a:t>Improved to 99% with robust monitoring and automation.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A5363D-0D15-348F-5B3D-995B6FA85FAF}"/>
              </a:ext>
            </a:extLst>
          </p:cNvPr>
          <p:cNvSpPr/>
          <p:nvPr/>
        </p:nvSpPr>
        <p:spPr>
          <a:xfrm>
            <a:off x="12858750" y="7753350"/>
            <a:ext cx="1685925" cy="4000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427</Words>
  <Application>Microsoft Office PowerPoint</Application>
  <PresentationFormat>Custom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NANDAN KUMAR</cp:lastModifiedBy>
  <cp:revision>3</cp:revision>
  <dcterms:created xsi:type="dcterms:W3CDTF">2025-02-20T14:49:15Z</dcterms:created>
  <dcterms:modified xsi:type="dcterms:W3CDTF">2025-02-20T15:05:42Z</dcterms:modified>
</cp:coreProperties>
</file>